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age"/>
          <p:cNvSpPr/>
          <p:nvPr>
            <p:ph type="pic" sz="half" idx="21"/>
          </p:nvPr>
        </p:nvSpPr>
        <p:spPr>
          <a:xfrm>
            <a:off x="7124700" y="1612900"/>
            <a:ext cx="4216400" cy="6328742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88" name="Title Text"/>
          <p:cNvSpPr txBox="1"/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pPr/>
            <a:r>
              <a:t>Title Text</a:t>
            </a:r>
          </a:p>
        </p:txBody>
      </p:sp>
      <p:sp>
        <p:nvSpPr>
          <p:cNvPr id="89" name="Body Level One…"/>
          <p:cNvSpPr txBox="1"/>
          <p:nvPr>
            <p:ph type="body" sz="half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/>
          <p:nvPr>
            <p:ph type="pic" sz="half" idx="21"/>
          </p:nvPr>
        </p:nvSpPr>
        <p:spPr>
          <a:xfrm>
            <a:off x="7124700" y="1612900"/>
            <a:ext cx="4216400" cy="6328742"/>
          </a:xfrm>
          <a:prstGeom prst="rect">
            <a:avLst/>
          </a:prstGeom>
          <a:ln w="25400"/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98" name="Title Text"/>
          <p:cNvSpPr txBox="1"/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pPr/>
            <a:r>
              <a:t>Title Text</a:t>
            </a:r>
          </a:p>
        </p:txBody>
      </p:sp>
      <p:sp>
        <p:nvSpPr>
          <p:cNvPr id="99" name="Body Level One…"/>
          <p:cNvSpPr txBox="1"/>
          <p:nvPr>
            <p:ph type="body" sz="half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mage"/>
          <p:cNvSpPr/>
          <p:nvPr>
            <p:ph type="pic" sz="half" idx="21"/>
          </p:nvPr>
        </p:nvSpPr>
        <p:spPr>
          <a:xfrm>
            <a:off x="7175500" y="2540000"/>
            <a:ext cx="4102100" cy="615718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10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9" name="Body Level One…"/>
          <p:cNvSpPr txBox="1"/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sz="half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/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mage"/>
          <p:cNvSpPr/>
          <p:nvPr>
            <p:ph type="pic" idx="21"/>
          </p:nvPr>
        </p:nvSpPr>
        <p:spPr>
          <a:xfrm>
            <a:off x="2438400" y="1638300"/>
            <a:ext cx="8128000" cy="5042206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70" name="Title Text"/>
          <p:cNvSpPr txBox="1"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Image"/>
          <p:cNvSpPr/>
          <p:nvPr>
            <p:ph type="pic" idx="21"/>
          </p:nvPr>
        </p:nvSpPr>
        <p:spPr>
          <a:xfrm>
            <a:off x="2438400" y="1638300"/>
            <a:ext cx="8128000" cy="5042206"/>
          </a:xfrm>
          <a:prstGeom prst="rect">
            <a:avLst/>
          </a:prstGeom>
          <a:ln w="25400"/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79" name="Title Text"/>
          <p:cNvSpPr txBox="1"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8890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13335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17780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22225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26670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30226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33782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37338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40894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1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3" Type="http://schemas.openxmlformats.org/officeDocument/2006/relationships/image" Target="../media/image19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38" name="picture-0.jpeg" descr="picture-0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5819" y="259079"/>
            <a:ext cx="10500362" cy="63322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66" name="picture-10.jpeg" descr="picture-10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559" y="259079"/>
            <a:ext cx="8183882" cy="647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-11.jpeg" descr="picture-11.jpe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455419"/>
            <a:ext cx="12192001" cy="92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icture-12.jpeg" descr="picture-12.jpe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20" y="2506979"/>
            <a:ext cx="12176761" cy="1851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71" name="picture-13.jpeg" descr="picture-13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" y="868680"/>
            <a:ext cx="12070081" cy="5113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74" name="picture-14.jpeg" descr="picture-14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75460"/>
            <a:ext cx="12192001" cy="330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icture-15.jpeg" descr="picture-15.jpe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5719"/>
            <a:ext cx="11582401" cy="1402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78" name="picture-16.jpeg" descr="picture-16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759" y="373379"/>
            <a:ext cx="9837422" cy="5890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81" name="picture-17.jpeg" descr="picture-17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73480"/>
            <a:ext cx="12192001" cy="3314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84" name="picture-15.jpeg" descr="picture-15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5719"/>
            <a:ext cx="11582401" cy="1402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icture-19.jpeg" descr="picture-19.jpe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821179"/>
            <a:ext cx="12192001" cy="3718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88" name="picture-20.jpeg" descr="picture-20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6220"/>
            <a:ext cx="12192001" cy="579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-21.jpeg" descr="picture-21.jpe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49680"/>
            <a:ext cx="12192001" cy="3665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92" name="picture-22.jpeg" descr="picture-22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49580"/>
            <a:ext cx="12192001" cy="2781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95" name="picture-23.jpeg" descr="picture-23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019" y="556259"/>
            <a:ext cx="10469882" cy="5684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98" name="picture-24.jpeg" descr="picture-24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19" y="312420"/>
            <a:ext cx="12009122" cy="50977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41" name="picture-1.jpeg" descr="picture-1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63880"/>
            <a:ext cx="12192001" cy="3009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01" name="picture-25.jpeg" descr="picture-25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54380"/>
            <a:ext cx="12192001" cy="4351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44" name="picture-2.jpeg" descr="picture-2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1920"/>
            <a:ext cx="12192001" cy="2179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icture-3.jpeg" descr="picture-3.jpe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46020" y="2636520"/>
            <a:ext cx="5737861" cy="3268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48" name="picture-4.jpeg" descr="picture-4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2879"/>
            <a:ext cx="12192001" cy="5943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51" name="picture-5.jpeg" descr="picture-5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4419" y="83819"/>
            <a:ext cx="8900162" cy="5661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54" name="picture-6.jpeg" descr="picture-6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79" y="487680"/>
            <a:ext cx="11582402" cy="4922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57" name="picture-7.jpeg" descr="picture-7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259" y="83819"/>
            <a:ext cx="9136382" cy="5684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60" name="picture-8.jpeg" descr="picture-8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680" y="236220"/>
            <a:ext cx="8366761" cy="5341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63" name="picture-9.jpeg" descr="picture-9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2080" y="335279"/>
            <a:ext cx="9395461" cy="6179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